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66" r:id="rId7"/>
    <p:sldId id="257" r:id="rId8"/>
    <p:sldId id="258" r:id="rId9"/>
    <p:sldId id="259" r:id="rId10"/>
    <p:sldId id="267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597AD-9EB3-4870-9CAA-2779DBA7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46CA1C-9F50-419E-B184-07D8E6C1D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65F85-BA50-4C59-9F27-9974B2F6A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09237-A505-4A03-9429-19FCCA23E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62B82-2F4D-4BDA-BAA2-AD4C300D6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469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BCC0B-961A-4782-B05E-7ED94CE3F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DE1F1F-32C0-4FEF-B4CE-EF93219A3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BD40C-1A4D-4A32-9605-B5A3F3206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A69BC-0580-40D0-B981-40B69B77D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AB964-291C-40FC-8B1A-F6CA018FB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5461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F83D8C-8275-498C-A89F-12EBD0C472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3A2BC6-437C-4BDA-A074-2AA282C97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60572-70D7-40CB-856C-0440ED882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3BD87-9C73-47F1-BE45-E1A60EFBD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08B14-5694-4FC1-963D-4BA1ED20C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57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3D651-21FA-403B-88B3-5130E47AC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89BB2-E8D1-41BD-9265-42BBCE1D6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AB629-DF41-46AC-9FA9-6B431589C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81397-314D-431B-8036-9D88FD423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36AF6-5F59-41B3-95FA-E6D1CE97C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8512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1DA52-5FF6-4291-8F4F-07D462431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7F7F0-7BBB-49A4-94AD-F8FC28177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16357-BDFA-472E-AF29-5181F96B3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10637-53FC-438A-8E45-F7E19F290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5440A-D515-4A30-BAED-7FF3A7646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5415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4F8D-6F4C-4C79-9E6B-A29DA9A83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3C4CC-7075-459D-999D-A68F50BE8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6C2A2D-49E7-4430-B48E-23A9AEA62F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12CE07-E422-4555-BDFA-D2141DE70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D83EA0-B19D-494F-B5CD-20605F99F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22F993-2B5F-4AFB-B4E3-DC30C8AE0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832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D34D6-4650-41C9-8DD1-ADD877099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FE0E1-0DEB-4B76-8C48-BF817284B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5637D5-D2DE-4CD4-8AED-7845757FF2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428260-6D48-4036-A0B6-F374DA9DA7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9EF5F8-89F5-4CA0-8495-5394DC56D3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E52655-562D-472B-9545-DD55D4B3A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CE0614-39B7-4624-9509-CB7036A69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30CC0-ADF5-4F43-85D5-A682004C8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4116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95CB6-63B9-4F86-8A38-5042AF706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CB402F-3AFE-483B-BD1E-5F150D9ED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9D3EC6-4059-4917-A9B0-6E51CDEA7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B59DC1-4DAB-4EAF-ADDE-2F7EBB541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141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10FFC5-84B0-4A7F-9870-A71108F1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C02F6F-1AA8-4966-ABD3-E8364BD27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E8331-96CB-46DB-8C7B-A11648E46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822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C9A89-3441-4AE4-AF5B-44692F3F7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8FFD6-2529-404E-8C5A-248B534AA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691CCF-AD2D-486A-A491-CB36017BD2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7EA1A-AE4A-43A4-AE39-30B10915C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146F75-F018-45E8-A22E-12C0698C8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D18DBA-9D09-402E-B1F6-76128325F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365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4029D-9D40-484E-BCD5-B14E30722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7494D0-9544-420D-86A8-691335A401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63B10-3A1D-4602-8785-0F1BBDF31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E279A-AEBB-4083-A372-E8B7AC19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F9B04-EA61-4AD1-8C2F-07A96A4E6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EB6CF-B9DD-4773-8934-DC55B6FC0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7982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398A7-836C-4E5C-8F85-EFA3807B5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BF0FC-0553-4550-B73B-2BD78FCBB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FC0B8F-E1B8-4979-9B38-0C104A6CB4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AEF16-0168-44B8-BF3C-1AF609B7F0EF}" type="datetimeFigureOut">
              <a:rPr lang="en-IN" smtClean="0"/>
              <a:t>14-12-2022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CAF8C-B6CC-490A-A351-D4D0373F04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642A5-F2B7-4C7A-A10A-F812E9F7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93783-E94A-4336-9DC2-01614961E1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1232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6E7419-C5E9-459D-8FB1-0B3D1BB128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59" t="27170" r="34172" b="60755"/>
          <a:stretch/>
        </p:blipFill>
        <p:spPr>
          <a:xfrm>
            <a:off x="237316" y="283937"/>
            <a:ext cx="6747144" cy="90338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67072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86351E-CB0E-4288-B6C9-762BF7670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49" t="24964" r="12381" b="25816"/>
          <a:stretch/>
        </p:blipFill>
        <p:spPr>
          <a:xfrm>
            <a:off x="194555" y="496111"/>
            <a:ext cx="5507058" cy="378405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A6D16E-D32E-4CCA-B07F-A81DE8C046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760" t="26099" r="2453" b="19716"/>
          <a:stretch/>
        </p:blipFill>
        <p:spPr>
          <a:xfrm>
            <a:off x="5817225" y="496110"/>
            <a:ext cx="6121853" cy="378405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1B11327-70AD-42F5-A95A-52A94C121383}"/>
              </a:ext>
            </a:extLst>
          </p:cNvPr>
          <p:cNvSpPr/>
          <p:nvPr/>
        </p:nvSpPr>
        <p:spPr>
          <a:xfrm>
            <a:off x="1044100" y="1478604"/>
            <a:ext cx="1757466" cy="9922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633CFE-7611-4189-9FBA-06585E571CE1}"/>
              </a:ext>
            </a:extLst>
          </p:cNvPr>
          <p:cNvSpPr/>
          <p:nvPr/>
        </p:nvSpPr>
        <p:spPr>
          <a:xfrm>
            <a:off x="859273" y="3161492"/>
            <a:ext cx="580420" cy="2772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AA65BE-6A51-401B-8683-1940E5990A4E}"/>
              </a:ext>
            </a:extLst>
          </p:cNvPr>
          <p:cNvSpPr/>
          <p:nvPr/>
        </p:nvSpPr>
        <p:spPr>
          <a:xfrm>
            <a:off x="1797992" y="3638961"/>
            <a:ext cx="2375173" cy="2399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31E961-F4C0-45D5-9735-607997DDE8D1}"/>
              </a:ext>
            </a:extLst>
          </p:cNvPr>
          <p:cNvSpPr/>
          <p:nvPr/>
        </p:nvSpPr>
        <p:spPr>
          <a:xfrm>
            <a:off x="189683" y="3606537"/>
            <a:ext cx="1076531" cy="2723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7A9910-E2FE-45FE-99B2-D2392922BDF6}"/>
              </a:ext>
            </a:extLst>
          </p:cNvPr>
          <p:cNvSpPr/>
          <p:nvPr/>
        </p:nvSpPr>
        <p:spPr>
          <a:xfrm>
            <a:off x="7762674" y="1394288"/>
            <a:ext cx="262649" cy="1913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2F7222-336A-466E-902B-244D222B6842}"/>
              </a:ext>
            </a:extLst>
          </p:cNvPr>
          <p:cNvCxnSpPr>
            <a:stCxn id="13" idx="0"/>
          </p:cNvCxnSpPr>
          <p:nvPr/>
        </p:nvCxnSpPr>
        <p:spPr>
          <a:xfrm flipV="1">
            <a:off x="7893999" y="982495"/>
            <a:ext cx="267511" cy="411793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3F9105D-627D-4677-9B0C-8CD77886A977}"/>
              </a:ext>
            </a:extLst>
          </p:cNvPr>
          <p:cNvSpPr txBox="1"/>
          <p:nvPr/>
        </p:nvSpPr>
        <p:spPr>
          <a:xfrm>
            <a:off x="8258787" y="836578"/>
            <a:ext cx="296876" cy="3385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6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81037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921F24-B66F-4B03-8F9C-65CACA5B6D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480" t="22411" r="3339" b="27943"/>
          <a:stretch/>
        </p:blipFill>
        <p:spPr>
          <a:xfrm>
            <a:off x="272373" y="301557"/>
            <a:ext cx="7490299" cy="406450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B2417D3-A210-4078-8DEB-0F63BEAC591F}"/>
              </a:ext>
            </a:extLst>
          </p:cNvPr>
          <p:cNvSpPr/>
          <p:nvPr/>
        </p:nvSpPr>
        <p:spPr>
          <a:xfrm>
            <a:off x="943583" y="988979"/>
            <a:ext cx="6624536" cy="190986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400C95-026A-427A-BA25-48F8B39C9277}"/>
              </a:ext>
            </a:extLst>
          </p:cNvPr>
          <p:cNvSpPr/>
          <p:nvPr/>
        </p:nvSpPr>
        <p:spPr>
          <a:xfrm>
            <a:off x="262645" y="291829"/>
            <a:ext cx="1040860" cy="3501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E2B3F2-FDD5-4E92-A5E0-4DC9E88BF199}"/>
              </a:ext>
            </a:extLst>
          </p:cNvPr>
          <p:cNvSpPr/>
          <p:nvPr/>
        </p:nvSpPr>
        <p:spPr>
          <a:xfrm>
            <a:off x="5836594" y="1778539"/>
            <a:ext cx="1040860" cy="4296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BDB0A-3F2E-4D70-A5F4-0F599648DF5E}"/>
              </a:ext>
            </a:extLst>
          </p:cNvPr>
          <p:cNvSpPr txBox="1"/>
          <p:nvPr/>
        </p:nvSpPr>
        <p:spPr>
          <a:xfrm>
            <a:off x="4384650" y="554476"/>
            <a:ext cx="296876" cy="3385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6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150068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925E1B-6AC3-45A6-8DC8-9A495F1774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36" t="18114" r="28119" b="14088"/>
          <a:stretch/>
        </p:blipFill>
        <p:spPr>
          <a:xfrm>
            <a:off x="232913" y="232913"/>
            <a:ext cx="8949998" cy="558986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8B83B69-67AF-42C1-B6AE-D46B4E18614C}"/>
              </a:ext>
            </a:extLst>
          </p:cNvPr>
          <p:cNvSpPr/>
          <p:nvPr/>
        </p:nvSpPr>
        <p:spPr>
          <a:xfrm>
            <a:off x="232913" y="2931378"/>
            <a:ext cx="1459700" cy="2787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83B049-F071-45EC-878D-580095C4074A}"/>
              </a:ext>
            </a:extLst>
          </p:cNvPr>
          <p:cNvSpPr/>
          <p:nvPr/>
        </p:nvSpPr>
        <p:spPr>
          <a:xfrm>
            <a:off x="2671313" y="3589616"/>
            <a:ext cx="927921" cy="30144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C60354-15F9-4C89-97BB-F110839E4B67}"/>
              </a:ext>
            </a:extLst>
          </p:cNvPr>
          <p:cNvSpPr/>
          <p:nvPr/>
        </p:nvSpPr>
        <p:spPr>
          <a:xfrm>
            <a:off x="2671313" y="4732135"/>
            <a:ext cx="1385121" cy="30144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A4864C-A454-40A4-A0DC-5573BC835CA5}"/>
              </a:ext>
            </a:extLst>
          </p:cNvPr>
          <p:cNvSpPr/>
          <p:nvPr/>
        </p:nvSpPr>
        <p:spPr>
          <a:xfrm>
            <a:off x="6792599" y="1524110"/>
            <a:ext cx="1894201" cy="10537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F15498-1BEE-4E44-9399-9F8153D0A6D9}"/>
              </a:ext>
            </a:extLst>
          </p:cNvPr>
          <p:cNvSpPr/>
          <p:nvPr/>
        </p:nvSpPr>
        <p:spPr>
          <a:xfrm>
            <a:off x="4827610" y="3367390"/>
            <a:ext cx="629607" cy="30144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C6FB4A-06C0-43D2-BECC-47476F5FB72A}"/>
              </a:ext>
            </a:extLst>
          </p:cNvPr>
          <p:cNvSpPr/>
          <p:nvPr/>
        </p:nvSpPr>
        <p:spPr>
          <a:xfrm>
            <a:off x="6546163" y="3891064"/>
            <a:ext cx="1167871" cy="2237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8326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E3C947-92B2-4405-BA27-205544D8C3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65" t="18116" r="21518" b="14203"/>
          <a:stretch/>
        </p:blipFill>
        <p:spPr>
          <a:xfrm>
            <a:off x="107001" y="198992"/>
            <a:ext cx="5943601" cy="585829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8F3A7D-A1AA-4787-8ED8-7E00F949C1A9}"/>
              </a:ext>
            </a:extLst>
          </p:cNvPr>
          <p:cNvSpPr/>
          <p:nvPr/>
        </p:nvSpPr>
        <p:spPr>
          <a:xfrm>
            <a:off x="1244586" y="3429000"/>
            <a:ext cx="769037" cy="3842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2F7791-4DFE-4AD3-A546-0912ACD43938}"/>
              </a:ext>
            </a:extLst>
          </p:cNvPr>
          <p:cNvSpPr/>
          <p:nvPr/>
        </p:nvSpPr>
        <p:spPr>
          <a:xfrm>
            <a:off x="564201" y="4050057"/>
            <a:ext cx="1274327" cy="2495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3C7663-775B-403A-B042-4C26425A1B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758" t="18440" r="22669" b="14577"/>
          <a:stretch/>
        </p:blipFill>
        <p:spPr>
          <a:xfrm>
            <a:off x="6273789" y="198991"/>
            <a:ext cx="5817695" cy="585828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10728E4-4B55-49BC-B678-78D03EEFB183}"/>
              </a:ext>
            </a:extLst>
          </p:cNvPr>
          <p:cNvSpPr/>
          <p:nvPr/>
        </p:nvSpPr>
        <p:spPr>
          <a:xfrm>
            <a:off x="2344368" y="4050056"/>
            <a:ext cx="1274327" cy="2495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7D8266-7F87-4709-B8B1-9643BD92AA8E}"/>
              </a:ext>
            </a:extLst>
          </p:cNvPr>
          <p:cNvCxnSpPr>
            <a:stCxn id="10" idx="3"/>
          </p:cNvCxnSpPr>
          <p:nvPr/>
        </p:nvCxnSpPr>
        <p:spPr>
          <a:xfrm flipV="1">
            <a:off x="3618695" y="2743200"/>
            <a:ext cx="2655094" cy="1431640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C3EA6ED-6426-4DD3-8986-9EA53FAC8F51}"/>
              </a:ext>
            </a:extLst>
          </p:cNvPr>
          <p:cNvSpPr/>
          <p:nvPr/>
        </p:nvSpPr>
        <p:spPr>
          <a:xfrm>
            <a:off x="7039585" y="4795844"/>
            <a:ext cx="5051899" cy="11866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A1ABA6-04D8-431C-A170-431850B4CD74}"/>
              </a:ext>
            </a:extLst>
          </p:cNvPr>
          <p:cNvSpPr/>
          <p:nvPr/>
        </p:nvSpPr>
        <p:spPr>
          <a:xfrm>
            <a:off x="685246" y="5139610"/>
            <a:ext cx="1274327" cy="24956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08CE4D-EF56-4171-ADF6-0E72DDE11DD0}"/>
              </a:ext>
            </a:extLst>
          </p:cNvPr>
          <p:cNvSpPr txBox="1"/>
          <p:nvPr/>
        </p:nvSpPr>
        <p:spPr>
          <a:xfrm>
            <a:off x="1809351" y="5658008"/>
            <a:ext cx="4996304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Define parameters of pipeline2 in </a:t>
            </a:r>
            <a:r>
              <a:rPr lang="en-IN" sz="1400" b="1" dirty="0" err="1"/>
              <a:t>masterPipeline</a:t>
            </a:r>
            <a:r>
              <a:rPr lang="en-IN" sz="1400" b="1" dirty="0"/>
              <a:t> (as in next slide)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E6C204-218A-4DA1-A363-519A860540F3}"/>
              </a:ext>
            </a:extLst>
          </p:cNvPr>
          <p:cNvCxnSpPr>
            <a:stCxn id="14" idx="3"/>
          </p:cNvCxnSpPr>
          <p:nvPr/>
        </p:nvCxnSpPr>
        <p:spPr>
          <a:xfrm>
            <a:off x="1959573" y="5264394"/>
            <a:ext cx="258333" cy="393614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79324B2-78AB-4BD5-AAEC-9F39A5845C3B}"/>
              </a:ext>
            </a:extLst>
          </p:cNvPr>
          <p:cNvSpPr txBox="1"/>
          <p:nvPr/>
        </p:nvSpPr>
        <p:spPr>
          <a:xfrm>
            <a:off x="8820314" y="4145734"/>
            <a:ext cx="1930337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parameters of </a:t>
            </a:r>
            <a:r>
              <a:rPr lang="en-IN" sz="1400" b="1" dirty="0"/>
              <a:t>pipeline2</a:t>
            </a:r>
          </a:p>
        </p:txBody>
      </p:sp>
    </p:spTree>
    <p:extLst>
      <p:ext uri="{BB962C8B-B14F-4D97-AF65-F5344CB8AC3E}">
        <p14:creationId xmlns:p14="http://schemas.microsoft.com/office/powerpoint/2010/main" val="913753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51A61F-88C4-417C-9CE9-0DA65E567A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5" t="30497" r="21602" b="14185"/>
          <a:stretch/>
        </p:blipFill>
        <p:spPr>
          <a:xfrm>
            <a:off x="204280" y="223735"/>
            <a:ext cx="10113273" cy="471791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161330-A80B-41C7-8ADD-119F64E678AF}"/>
              </a:ext>
            </a:extLst>
          </p:cNvPr>
          <p:cNvSpPr/>
          <p:nvPr/>
        </p:nvSpPr>
        <p:spPr>
          <a:xfrm>
            <a:off x="204280" y="1968337"/>
            <a:ext cx="1498060" cy="24956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0423B2-A8E9-49BA-BF0D-ECB170BFE6C1}"/>
              </a:ext>
            </a:extLst>
          </p:cNvPr>
          <p:cNvSpPr/>
          <p:nvPr/>
        </p:nvSpPr>
        <p:spPr>
          <a:xfrm>
            <a:off x="5340488" y="3670677"/>
            <a:ext cx="4977065" cy="11347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0F56D1-0E5B-4F9B-9584-D01BCBBFE0E7}"/>
              </a:ext>
            </a:extLst>
          </p:cNvPr>
          <p:cNvSpPr/>
          <p:nvPr/>
        </p:nvSpPr>
        <p:spPr>
          <a:xfrm>
            <a:off x="5590161" y="2431915"/>
            <a:ext cx="927371" cy="2918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84DBC3-CBBD-44DB-B0B1-B1F0DD5CF9AB}"/>
              </a:ext>
            </a:extLst>
          </p:cNvPr>
          <p:cNvSpPr txBox="1"/>
          <p:nvPr/>
        </p:nvSpPr>
        <p:spPr>
          <a:xfrm>
            <a:off x="6737390" y="2764730"/>
            <a:ext cx="3364767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Define parameters outside Execute Pipeline</a:t>
            </a:r>
            <a:endParaRPr lang="en-IN" sz="1400" b="1" dirty="0"/>
          </a:p>
        </p:txBody>
      </p:sp>
    </p:spTree>
    <p:extLst>
      <p:ext uri="{BB962C8B-B14F-4D97-AF65-F5344CB8AC3E}">
        <p14:creationId xmlns:p14="http://schemas.microsoft.com/office/powerpoint/2010/main" val="644952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9CC71A-B212-43CA-BE4A-3D1432A756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9" t="18014" r="23109" b="12198"/>
          <a:stretch/>
        </p:blipFill>
        <p:spPr>
          <a:xfrm>
            <a:off x="262646" y="233463"/>
            <a:ext cx="9173184" cy="549052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7BA6934-C37A-4977-9505-C356CB7F730E}"/>
              </a:ext>
            </a:extLst>
          </p:cNvPr>
          <p:cNvSpPr/>
          <p:nvPr/>
        </p:nvSpPr>
        <p:spPr>
          <a:xfrm>
            <a:off x="252918" y="2814644"/>
            <a:ext cx="1498060" cy="24956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AF2E98-80B1-429A-863A-4B042863BDC6}"/>
              </a:ext>
            </a:extLst>
          </p:cNvPr>
          <p:cNvSpPr/>
          <p:nvPr/>
        </p:nvSpPr>
        <p:spPr>
          <a:xfrm>
            <a:off x="5077843" y="4672628"/>
            <a:ext cx="4017520" cy="105135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255CA6-B65B-4997-BE04-BF73D312F244}"/>
              </a:ext>
            </a:extLst>
          </p:cNvPr>
          <p:cNvSpPr/>
          <p:nvPr/>
        </p:nvSpPr>
        <p:spPr>
          <a:xfrm>
            <a:off x="4724400" y="3453425"/>
            <a:ext cx="1258111" cy="2625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8970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1534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BF9872-AB7F-4917-ABB6-B823959E2E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214" t="22553" r="1123" b="29078"/>
          <a:stretch/>
        </p:blipFill>
        <p:spPr>
          <a:xfrm>
            <a:off x="262646" y="116731"/>
            <a:ext cx="7276290" cy="368679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7244255-E25F-4AF7-96E7-F377343916F7}"/>
              </a:ext>
            </a:extLst>
          </p:cNvPr>
          <p:cNvSpPr/>
          <p:nvPr/>
        </p:nvSpPr>
        <p:spPr>
          <a:xfrm>
            <a:off x="5085944" y="1742887"/>
            <a:ext cx="2336259" cy="2318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044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B3FFB23-9465-4610-BDF6-2ABA8CC297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126" t="22554" r="12027" b="25389"/>
          <a:stretch/>
        </p:blipFill>
        <p:spPr>
          <a:xfrm>
            <a:off x="262646" y="272369"/>
            <a:ext cx="5359941" cy="357005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A7626B-E234-4340-B35E-457223E19111}"/>
              </a:ext>
            </a:extLst>
          </p:cNvPr>
          <p:cNvSpPr/>
          <p:nvPr/>
        </p:nvSpPr>
        <p:spPr>
          <a:xfrm>
            <a:off x="262646" y="262641"/>
            <a:ext cx="972766" cy="2723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6212AF-DC29-4CD4-8F5B-16AAB6459751}"/>
              </a:ext>
            </a:extLst>
          </p:cNvPr>
          <p:cNvSpPr/>
          <p:nvPr/>
        </p:nvSpPr>
        <p:spPr>
          <a:xfrm>
            <a:off x="1436447" y="1300258"/>
            <a:ext cx="1569399" cy="8787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F03BBF-9E67-4113-900C-DADB8E52E782}"/>
              </a:ext>
            </a:extLst>
          </p:cNvPr>
          <p:cNvSpPr/>
          <p:nvPr/>
        </p:nvSpPr>
        <p:spPr>
          <a:xfrm>
            <a:off x="1248380" y="2786971"/>
            <a:ext cx="580420" cy="2772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175BF6-B7B7-4049-8788-E3C9D7FC948A}"/>
              </a:ext>
            </a:extLst>
          </p:cNvPr>
          <p:cNvSpPr/>
          <p:nvPr/>
        </p:nvSpPr>
        <p:spPr>
          <a:xfrm>
            <a:off x="2127113" y="3226335"/>
            <a:ext cx="2123874" cy="1929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4C03FA-D8CF-4940-ABA7-33CCD63E6503}"/>
              </a:ext>
            </a:extLst>
          </p:cNvPr>
          <p:cNvSpPr/>
          <p:nvPr/>
        </p:nvSpPr>
        <p:spPr>
          <a:xfrm>
            <a:off x="654991" y="3213367"/>
            <a:ext cx="1076531" cy="2723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57AD5D1-6074-47BF-82D9-7C5BA7C794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026" t="22412" r="2364" b="19716"/>
          <a:stretch/>
        </p:blipFill>
        <p:spPr>
          <a:xfrm>
            <a:off x="5771743" y="262641"/>
            <a:ext cx="5444248" cy="360592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2F5156D-F467-46F6-895C-3194F33EB049}"/>
              </a:ext>
            </a:extLst>
          </p:cNvPr>
          <p:cNvSpPr/>
          <p:nvPr/>
        </p:nvSpPr>
        <p:spPr>
          <a:xfrm>
            <a:off x="7461113" y="1287282"/>
            <a:ext cx="262649" cy="1913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78E436-7E49-4E47-8BEB-5AD5439ABA4C}"/>
              </a:ext>
            </a:extLst>
          </p:cNvPr>
          <p:cNvCxnSpPr>
            <a:stCxn id="14" idx="0"/>
          </p:cNvCxnSpPr>
          <p:nvPr/>
        </p:nvCxnSpPr>
        <p:spPr>
          <a:xfrm flipV="1">
            <a:off x="7592438" y="875489"/>
            <a:ext cx="267511" cy="411793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E51B561-021E-4F57-87BC-8E6EFE6DDA6E}"/>
              </a:ext>
            </a:extLst>
          </p:cNvPr>
          <p:cNvSpPr txBox="1"/>
          <p:nvPr/>
        </p:nvSpPr>
        <p:spPr>
          <a:xfrm>
            <a:off x="7957226" y="729572"/>
            <a:ext cx="303288" cy="3385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600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414535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8EC406-9E9C-494B-8D44-D53374A22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39" t="22368" r="12382" b="26525"/>
          <a:stretch/>
        </p:blipFill>
        <p:spPr>
          <a:xfrm>
            <a:off x="359923" y="330739"/>
            <a:ext cx="8122595" cy="419294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B54815-07FC-4A2D-9E39-6929DA463FEC}"/>
              </a:ext>
            </a:extLst>
          </p:cNvPr>
          <p:cNvSpPr/>
          <p:nvPr/>
        </p:nvSpPr>
        <p:spPr>
          <a:xfrm>
            <a:off x="4017524" y="1329447"/>
            <a:ext cx="4270442" cy="190013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A66DDA-4650-4FF8-B7BD-55A034AD80C4}"/>
              </a:ext>
            </a:extLst>
          </p:cNvPr>
          <p:cNvSpPr/>
          <p:nvPr/>
        </p:nvSpPr>
        <p:spPr>
          <a:xfrm>
            <a:off x="359923" y="321011"/>
            <a:ext cx="1040860" cy="3501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647FBD-B521-43A9-A822-FA614E2D58A4}"/>
              </a:ext>
            </a:extLst>
          </p:cNvPr>
          <p:cNvSpPr txBox="1"/>
          <p:nvPr/>
        </p:nvSpPr>
        <p:spPr>
          <a:xfrm>
            <a:off x="6096000" y="816752"/>
            <a:ext cx="303288" cy="3385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600" dirty="0"/>
              <a:t>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DB0709-1D35-463A-944D-A74875F7930D}"/>
              </a:ext>
            </a:extLst>
          </p:cNvPr>
          <p:cNvSpPr/>
          <p:nvPr/>
        </p:nvSpPr>
        <p:spPr>
          <a:xfrm>
            <a:off x="6553199" y="2594040"/>
            <a:ext cx="1637490" cy="4409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4444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24</Words>
  <Application>Microsoft Office PowerPoint</Application>
  <PresentationFormat>Widescreen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9</cp:revision>
  <dcterms:created xsi:type="dcterms:W3CDTF">2022-12-14T06:24:36Z</dcterms:created>
  <dcterms:modified xsi:type="dcterms:W3CDTF">2022-12-14T16:23:23Z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2022-12-14T06:24:43Z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d11aacb1-5b89-48fd-8daf-0a6477e0cfe3</vt:lpwstr>
  </property>
  <property fmtid="{D5CDD505-2E9C-101B-9397-08002B2CF9AE}" pid="8" name="MSIP_Label_19540963-e559-4020-8a90-fe8a502c2801_ContentBits">
    <vt:lpwstr>0</vt:lpwstr>
  </property>
</Properties>
</file>

<file path=docProps/thumbnail.jpeg>
</file>